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58" r:id="rId5"/>
    <p:sldId id="259" r:id="rId6"/>
    <p:sldId id="261" r:id="rId7"/>
    <p:sldId id="26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844"/>
    <a:srgbClr val="28734E"/>
    <a:srgbClr val="0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66"/>
    <p:restoredTop sz="94712"/>
  </p:normalViewPr>
  <p:slideViewPr>
    <p:cSldViewPr snapToGrid="0" snapToObjects="1" showGuides="1">
      <p:cViewPr varScale="1">
        <p:scale>
          <a:sx n="95" d="100"/>
          <a:sy n="95" d="100"/>
        </p:scale>
        <p:origin x="216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68C1A-A6BD-DA4F-BBBE-F03C6E3B4D56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80300-FB66-7746-9B26-EB75BD0A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1715"/>
            <a:ext cx="11430000" cy="2044907"/>
          </a:xfrm>
        </p:spPr>
        <p:txBody>
          <a:bodyPr anchor="ctr" anchorCtr="0"/>
          <a:lstStyle>
            <a:lvl1pPr algn="l">
              <a:defRPr sz="6000" b="0" i="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637016"/>
            <a:ext cx="9601200" cy="11554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04" y="3776472"/>
            <a:ext cx="2103120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4391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6278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786" y="2057400"/>
            <a:ext cx="43762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9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8" y="365125"/>
            <a:ext cx="114300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7630" y="1825625"/>
            <a:ext cx="11430000" cy="4351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311715"/>
            <a:ext cx="11430000" cy="959301"/>
          </a:xfrm>
        </p:spPr>
        <p:txBody>
          <a:bodyPr anchor="ctr" anchorCtr="0">
            <a:normAutofit/>
          </a:bodyPr>
          <a:lstStyle>
            <a:lvl1pPr algn="l">
              <a:defRPr sz="4400" b="0" i="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en-US" dirty="0" smtClean="0"/>
              <a:t>Click to edit Secondary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1544070"/>
            <a:ext cx="9601200" cy="22484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Secondary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04" y="3776472"/>
            <a:ext cx="2103120" cy="91485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3634"/>
            <a:ext cx="11430000" cy="1325563"/>
          </a:xfrm>
        </p:spPr>
        <p:txBody>
          <a:bodyPr/>
          <a:lstStyle>
            <a:lvl1pPr>
              <a:defRPr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95515"/>
            <a:ext cx="11430000" cy="457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828800" cy="365125"/>
          </a:xfrm>
        </p:spPr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6927" y="6356350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82200" y="6356350"/>
            <a:ext cx="1828800" cy="365125"/>
          </a:xfrm>
        </p:spPr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1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34" y="385533"/>
            <a:ext cx="114300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534" y="3429000"/>
            <a:ext cx="114300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4534" y="6356349"/>
            <a:ext cx="1828800" cy="365125"/>
          </a:xfrm>
        </p:spPr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1934" y="6356348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95734" y="6356348"/>
            <a:ext cx="1828800" cy="365125"/>
          </a:xfrm>
        </p:spPr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948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32" y="365125"/>
            <a:ext cx="114300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633" y="1825625"/>
            <a:ext cx="563216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4543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35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14" y="365125"/>
            <a:ext cx="114300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214" y="1681163"/>
            <a:ext cx="56083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214" y="2505075"/>
            <a:ext cx="56083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70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4701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7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9" y="365125"/>
            <a:ext cx="114313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496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>
          <a:xfrm>
            <a:off x="183873" y="3504969"/>
            <a:ext cx="11824254" cy="335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4391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5"/>
            <a:ext cx="66278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057400"/>
            <a:ext cx="43910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A560-FB72-F540-9B4F-8A9AB2F0810A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798B5-7C1B-D04F-AB04-4FBE5474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410368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57551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0A4FA560-FB72-F540-9B4F-8A9AB2F0810A}" type="datetimeFigureOut">
              <a:rPr lang="en-US" smtClean="0"/>
              <a:pPr/>
              <a:t>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49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82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44B798B5-7C1B-D04F-AB04-4FBE5474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2A844"/>
          </a:solidFill>
          <a:latin typeface="Museo Sans 500" charset="0"/>
          <a:ea typeface="Museo Sans 500" charset="0"/>
          <a:cs typeface="Museo Sans 5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>
              <a:lumMod val="50000"/>
            </a:schemeClr>
          </a:solidFill>
          <a:latin typeface="Georgia" charset="0"/>
          <a:ea typeface="Georgia" charset="0"/>
          <a:cs typeface="Georgi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Georgia" charset="0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Georgia" charset="0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>
              <a:lumMod val="50000"/>
            </a:schemeClr>
          </a:solidFill>
          <a:latin typeface="Georgia" charset="0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>
              <a:lumMod val="50000"/>
            </a:schemeClr>
          </a:solidFill>
          <a:latin typeface="Georgia" charset="0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Church in Public Life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Jeff Haanen</a:t>
            </a:r>
          </a:p>
          <a:p>
            <a:r>
              <a:rPr lang="en-US" dirty="0" smtClean="0"/>
              <a:t>Executive Director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751562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sz="3700" dirty="0" smtClean="0">
                <a:solidFill>
                  <a:srgbClr val="014B25"/>
                </a:solidFill>
              </a:rPr>
              <a:t>1. Publicly-engaged pastors commit to preaching a gospel for all of life. </a:t>
            </a:r>
            <a:endParaRPr lang="en-US" sz="3700" dirty="0">
              <a:solidFill>
                <a:srgbClr val="014B25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497472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sz="3700" dirty="0">
                <a:solidFill>
                  <a:srgbClr val="014B25"/>
                </a:solidFill>
              </a:rPr>
              <a:t>2</a:t>
            </a:r>
            <a:r>
              <a:rPr lang="en-US" sz="3700" dirty="0" smtClean="0">
                <a:solidFill>
                  <a:srgbClr val="014B25"/>
                </a:solidFill>
              </a:rPr>
              <a:t>. Publicly-engaged pastors commit to serving the vulnerable in their communities, both personally and through the volunteer efforts of their congregations.</a:t>
            </a:r>
            <a:endParaRPr lang="en-US" sz="3700" dirty="0">
              <a:solidFill>
                <a:srgbClr val="014B25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4598051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dirty="0" smtClean="0"/>
              <a:t>3. Publicly-engaged pastors commit to vocational discipleship and forming men and women to be agents of reconciliation and restoration in their workplaces and communities.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5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1" y="313634"/>
            <a:ext cx="381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0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778" y="1965273"/>
            <a:ext cx="4854804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1" y="313634"/>
            <a:ext cx="381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08892" y="292309"/>
            <a:ext cx="6251869" cy="647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/>
              <a:t>“If we love our neighbor as God made him, we must inevitably be concerned for his total welfare, the good of his soul, his body, and his community.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/>
              <a:t>“When any community deteriorates, the blame should be attached where it belongs: not to the community which is going bad but to the church which is failing in its responsibility as salt to stop it from going bad.”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20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 smtClean="0"/>
              <a:t>John Stott, </a:t>
            </a:r>
            <a:r>
              <a:rPr lang="en-US" sz="2000" i="1" dirty="0" smtClean="0"/>
              <a:t>Christian Mission in the Modern World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274" y="0"/>
            <a:ext cx="502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0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751562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sz="3700" dirty="0" smtClean="0"/>
              <a:t>1. Publicly-engaged pastors commit to preaching a gospel for all of life. </a:t>
            </a:r>
            <a:endParaRPr lang="en-US" sz="37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497472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endParaRPr lang="en-US" sz="3700" dirty="0">
              <a:solidFill>
                <a:srgbClr val="014B25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4598051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751562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sz="3700" dirty="0" smtClean="0">
                <a:solidFill>
                  <a:srgbClr val="014B25"/>
                </a:solidFill>
              </a:rPr>
              <a:t>1. Publicly-engaged pastors commit to preaching a gospel for all of life. </a:t>
            </a:r>
            <a:endParaRPr lang="en-US" sz="3700" dirty="0">
              <a:solidFill>
                <a:srgbClr val="014B25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497472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r>
              <a:rPr lang="en-US" sz="3700" dirty="0"/>
              <a:t>2</a:t>
            </a:r>
            <a:r>
              <a:rPr lang="en-US" sz="3700" dirty="0" smtClean="0"/>
              <a:t>. Publicly-engaged pastors commit to serving the vulnerable in their communities, both personally and through the volunteer efforts of their congregations.</a:t>
            </a:r>
            <a:endParaRPr lang="en-US" sz="3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4598051"/>
            <a:ext cx="11430000" cy="198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2A844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- DIFW template 3" id="{5D75DE15-036A-E341-B4FE-9A7DB064C6E0}" vid="{FAC7AB33-E8C1-DA40-9AAD-4533B02FCD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DIFW template 1-4</Template>
  <TotalTime>94</TotalTime>
  <Words>210</Words>
  <Application>Microsoft Macintosh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Museo Sans 500</vt:lpstr>
      <vt:lpstr>Office Theme</vt:lpstr>
      <vt:lpstr>The Church in Public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in Public Life</dc:title>
  <dc:creator>Microsoft Office User</dc:creator>
  <cp:lastModifiedBy>Microsoft Office User</cp:lastModifiedBy>
  <cp:revision>10</cp:revision>
  <dcterms:created xsi:type="dcterms:W3CDTF">2018-11-12T18:13:33Z</dcterms:created>
  <dcterms:modified xsi:type="dcterms:W3CDTF">2019-01-04T20:38:09Z</dcterms:modified>
</cp:coreProperties>
</file>