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844"/>
    <a:srgbClr val="28734E"/>
    <a:srgbClr val="01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/>
    <p:restoredTop sz="94712"/>
  </p:normalViewPr>
  <p:slideViewPr>
    <p:cSldViewPr snapToGrid="0" snapToObjects="1" showGuides="1">
      <p:cViewPr varScale="1">
        <p:scale>
          <a:sx n="85" d="100"/>
          <a:sy n="85" d="100"/>
        </p:scale>
        <p:origin x="20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68C1A-A6BD-DA4F-BBBE-F03C6E3B4D5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80300-FB66-7746-9B26-EB75BD0A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1715"/>
            <a:ext cx="11430000" cy="2044907"/>
          </a:xfrm>
        </p:spPr>
        <p:txBody>
          <a:bodyPr anchor="ctr" anchorCtr="0"/>
          <a:lstStyle>
            <a:lvl1pPr algn="l">
              <a:defRPr sz="6000" b="0" i="0">
                <a:solidFill>
                  <a:srgbClr val="62A844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37016"/>
            <a:ext cx="9601200" cy="11554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04" y="3776472"/>
            <a:ext cx="2103120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27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786" y="2057400"/>
            <a:ext cx="43762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8" y="365125"/>
            <a:ext cx="114300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630" y="1825625"/>
            <a:ext cx="114300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1715"/>
            <a:ext cx="11430000" cy="959301"/>
          </a:xfrm>
        </p:spPr>
        <p:txBody>
          <a:bodyPr anchor="ctr" anchorCtr="0">
            <a:normAutofit/>
          </a:bodyPr>
          <a:lstStyle>
            <a:lvl1pPr algn="l">
              <a:defRPr sz="4400" b="0" i="0">
                <a:solidFill>
                  <a:srgbClr val="62A844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</a:lstStyle>
          <a:p>
            <a:r>
              <a:rPr lang="en-US" dirty="0" smtClean="0"/>
              <a:t>Click to edit Secondary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1544070"/>
            <a:ext cx="9601200" cy="22484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Secondary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04" y="3776472"/>
            <a:ext cx="2103120" cy="9148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3634"/>
            <a:ext cx="11430000" cy="1325563"/>
          </a:xfrm>
        </p:spPr>
        <p:txBody>
          <a:bodyPr/>
          <a:lstStyle>
            <a:lvl1pPr>
              <a:defRPr>
                <a:solidFill>
                  <a:srgbClr val="62A844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5515"/>
            <a:ext cx="11430000" cy="4572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828800" cy="365125"/>
          </a:xfrm>
        </p:spPr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6927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356350"/>
            <a:ext cx="1828800" cy="365125"/>
          </a:xfrm>
        </p:spPr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1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34" y="385533"/>
            <a:ext cx="114300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534" y="3429000"/>
            <a:ext cx="114300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4534" y="6356349"/>
            <a:ext cx="1828800" cy="365125"/>
          </a:xfrm>
        </p:spPr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1934" y="6356348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5734" y="6356348"/>
            <a:ext cx="1828800" cy="365125"/>
          </a:xfrm>
        </p:spPr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94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32" y="365125"/>
            <a:ext cx="114300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633" y="1825625"/>
            <a:ext cx="563216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4543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57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14" y="365125"/>
            <a:ext cx="114300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214" y="1681163"/>
            <a:ext cx="56083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214" y="2505075"/>
            <a:ext cx="56083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470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4701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7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9" y="365125"/>
            <a:ext cx="114313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9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6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>
          <a:xfrm>
            <a:off x="183873" y="3504969"/>
            <a:ext cx="11824254" cy="335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5"/>
            <a:ext cx="66278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A560-FB72-F540-9B4F-8A9AB2F0810A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98B5-7C1B-D04F-AB04-4FBE5474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10368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57551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0A4FA560-FB72-F540-9B4F-8A9AB2F0810A}" type="datetimeFigureOut">
              <a:rPr lang="en-US" smtClean="0"/>
              <a:pPr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4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2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44B798B5-7C1B-D04F-AB04-4FBE5474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2A844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Georgia" charset="0"/>
          <a:ea typeface="Georgia" charset="0"/>
          <a:cs typeface="Georg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enterforfaithandwork.com/article/commissioning-service-christians-workpla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washingtoninst.org/category/do-not-archive/prayercollect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portersgateworship.com/music-vol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scatter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Pastoring Professionals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Haanen				Brian Gray</a:t>
            </a:r>
          </a:p>
          <a:p>
            <a:r>
              <a:rPr lang="en-US" dirty="0" smtClean="0"/>
              <a:t>Executive Director / CEO 		52890 Fellowship Director / COO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Pastoring Professionals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Haanen				</a:t>
            </a:r>
          </a:p>
          <a:p>
            <a:r>
              <a:rPr lang="en-US" dirty="0" smtClean="0"/>
              <a:t>Executive Director / CEO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Visit Your Parishioners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Pastoral Counseling / City Engagement </a:t>
            </a:r>
          </a:p>
          <a:p>
            <a:r>
              <a:rPr lang="en-US" dirty="0" smtClean="0"/>
              <a:t>Theological Justification: “</a:t>
            </a:r>
            <a:r>
              <a:rPr lang="en-US" dirty="0" smtClean="0"/>
              <a:t>Christ </a:t>
            </a:r>
            <a:r>
              <a:rPr lang="en-US" dirty="0"/>
              <a:t>himself gave the apostles, the prophets, the evangelists, the pastors and teachers, </a:t>
            </a:r>
            <a:r>
              <a:rPr lang="en-US" dirty="0" smtClean="0"/>
              <a:t>to </a:t>
            </a:r>
            <a:r>
              <a:rPr lang="en-US" dirty="0"/>
              <a:t>equip his people for works of service, so that the body of Christ may be built </a:t>
            </a:r>
            <a:r>
              <a:rPr lang="en-US" dirty="0" smtClean="0"/>
              <a:t>up,” Ephesians 4:11-12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Example: Dr. Don Sweeting, Cherry Creek Presbyterian; Ask 4-part gospel questions</a:t>
            </a:r>
          </a:p>
          <a:p>
            <a:r>
              <a:rPr lang="en-US" dirty="0" smtClean="0"/>
              <a:t>Rhythm: 2-4x/yr.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Host a Commissioning Service for Laity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Mission </a:t>
            </a:r>
          </a:p>
          <a:p>
            <a:r>
              <a:rPr lang="en-US" dirty="0" smtClean="0"/>
              <a:t>Theological Justification: “As the Father has sent me, even so I am sending you” John 20:21; “But you are a chosen people, a royal priesthood, a holy nation…” 1 Peter 2:9</a:t>
            </a:r>
          </a:p>
          <a:p>
            <a:r>
              <a:rPr lang="en-US" dirty="0"/>
              <a:t>Example: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centerforfaithandwork.com/article/commissioning-service-christians-workplace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Rhythm: 2x/year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Use Workplace Illustrations in Sermons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Preaching</a:t>
            </a:r>
          </a:p>
          <a:p>
            <a:r>
              <a:rPr lang="en-US" dirty="0" smtClean="0"/>
              <a:t>Theological Justification: </a:t>
            </a:r>
            <a:r>
              <a:rPr lang="en-US" i="1" dirty="0" smtClean="0"/>
              <a:t>Jesus’ Parables</a:t>
            </a:r>
            <a:endParaRPr lang="en-US" dirty="0" smtClean="0"/>
          </a:p>
          <a:p>
            <a:r>
              <a:rPr lang="en-US" dirty="0" smtClean="0"/>
              <a:t>Example: “His Story, Our Stories: Encountering God Through Your Work”; sermon checklist </a:t>
            </a:r>
          </a:p>
          <a:p>
            <a:r>
              <a:rPr lang="en-US" dirty="0" smtClean="0"/>
              <a:t>Rhythm: Weekly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Pray for People in Different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Liturgy </a:t>
            </a:r>
          </a:p>
          <a:p>
            <a:r>
              <a:rPr lang="en-US" dirty="0" smtClean="0"/>
              <a:t>Theological Justification: “</a:t>
            </a:r>
            <a:r>
              <a:rPr lang="en-US" dirty="0"/>
              <a:t>Ask the Lord of the harvest, therefore, to send out workers into his harvest </a:t>
            </a:r>
            <a:r>
              <a:rPr lang="en-US" dirty="0" smtClean="0"/>
              <a:t>field,” Matthew 9:38; “Each </a:t>
            </a:r>
            <a:r>
              <a:rPr lang="en-US" dirty="0"/>
              <a:t>of you should use whatever gift you have received to serve others, as faithful stewards of God's grace in its various </a:t>
            </a:r>
            <a:r>
              <a:rPr lang="en-US" dirty="0" smtClean="0"/>
              <a:t>forms,” 1 Peter 4:10</a:t>
            </a:r>
            <a:endParaRPr lang="en-US" dirty="0" smtClean="0"/>
          </a:p>
          <a:p>
            <a:r>
              <a:rPr lang="en-US" dirty="0" smtClean="0"/>
              <a:t>Example: New City Commons Vespers</a:t>
            </a:r>
            <a:r>
              <a:rPr lang="en-US" dirty="0"/>
              <a:t>; </a:t>
            </a:r>
            <a:r>
              <a:rPr lang="en-US" dirty="0">
                <a:hlinkClick r:id="rId2"/>
              </a:rPr>
              <a:t>http://www.washingtoninst.org/category/do-not-archive/prayercollects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</a:p>
          <a:p>
            <a:r>
              <a:rPr lang="en-US" dirty="0" smtClean="0"/>
              <a:t>Rhythm: Seasonal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Select Worship Music that Affirms Vocation &amp;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Worship</a:t>
            </a:r>
          </a:p>
          <a:p>
            <a:r>
              <a:rPr lang="en-US" dirty="0" smtClean="0"/>
              <a:t>Theological Justification: “</a:t>
            </a:r>
            <a:r>
              <a:rPr lang="en-US" dirty="0" smtClean="0"/>
              <a:t>For </a:t>
            </a:r>
            <a:r>
              <a:rPr lang="en-US" dirty="0"/>
              <a:t>God was pleased to have all his fullness dwell in him, </a:t>
            </a:r>
            <a:r>
              <a:rPr lang="en-US" dirty="0" smtClean="0"/>
              <a:t>and </a:t>
            </a:r>
            <a:r>
              <a:rPr lang="en-US" dirty="0"/>
              <a:t>through him to </a:t>
            </a:r>
            <a:r>
              <a:rPr lang="en-US" dirty="0" smtClean="0"/>
              <a:t>reconcile to </a:t>
            </a:r>
            <a:r>
              <a:rPr lang="en-US" dirty="0"/>
              <a:t>himself all things, whether things on earth or things in heaven, by making peace through his blood, shed on the </a:t>
            </a:r>
            <a:r>
              <a:rPr lang="en-US" dirty="0" smtClean="0"/>
              <a:t>cross</a:t>
            </a:r>
            <a:r>
              <a:rPr lang="en-US" dirty="0"/>
              <a:t>,</a:t>
            </a:r>
            <a:r>
              <a:rPr lang="en-US" dirty="0" smtClean="0"/>
              <a:t>” Colossians 1:19-20; </a:t>
            </a:r>
            <a:r>
              <a:rPr lang="en-US" b="1" baseline="30000" dirty="0" smtClean="0"/>
              <a:t>“</a:t>
            </a:r>
            <a:r>
              <a:rPr lang="en-US" dirty="0" smtClean="0"/>
              <a:t>For </a:t>
            </a:r>
            <a:r>
              <a:rPr lang="en-US" dirty="0"/>
              <a:t>we are God’s handiwork, created in Christ Jesus to do good works, which God prepared in advance for us to </a:t>
            </a:r>
            <a:r>
              <a:rPr lang="en-US" dirty="0" smtClean="0"/>
              <a:t>do,” Eph. 2:10. </a:t>
            </a:r>
            <a:endParaRPr lang="en-US" dirty="0" smtClean="0"/>
          </a:p>
          <a:p>
            <a:r>
              <a:rPr lang="en-US" dirty="0"/>
              <a:t>Example: Porter’s Gate: Work Songs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www.portersgateworship.com/music-vol1</a:t>
            </a:r>
            <a:r>
              <a:rPr lang="en-US" dirty="0" smtClean="0"/>
              <a:t> </a:t>
            </a:r>
          </a:p>
          <a:p>
            <a:r>
              <a:rPr lang="en-US" dirty="0" smtClean="0"/>
              <a:t>Rhythm: 1-2x/month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Select Small Group Materials on Work, Calling, and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Discipleship</a:t>
            </a:r>
          </a:p>
          <a:p>
            <a:r>
              <a:rPr lang="en-US" dirty="0" smtClean="0"/>
              <a:t>Theological Justification: “</a:t>
            </a:r>
            <a:r>
              <a:rPr lang="en-US" dirty="0"/>
              <a:t>Jesus replied: "'Love the Lord your God with all your heart and with all your soul and with all your mind</a:t>
            </a:r>
            <a:r>
              <a:rPr lang="en-US" dirty="0" smtClean="0"/>
              <a:t>.’ </a:t>
            </a:r>
            <a:r>
              <a:rPr lang="en-US" dirty="0"/>
              <a:t>This is the first and greatest commandment</a:t>
            </a:r>
            <a:r>
              <a:rPr lang="en-US" dirty="0" smtClean="0"/>
              <a:t>. </a:t>
            </a:r>
            <a:r>
              <a:rPr lang="en-US" dirty="0"/>
              <a:t>And the second is like it: 'Love your neighbor as yourself</a:t>
            </a:r>
            <a:r>
              <a:rPr lang="en-US" dirty="0" smtClean="0"/>
              <a:t>.’”</a:t>
            </a:r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scatter.org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Rhythm: 1-2x/year per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Host All-of-Life Interviews in Your Worship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Discipleship/Mission</a:t>
            </a:r>
          </a:p>
          <a:p>
            <a:r>
              <a:rPr lang="en-US" dirty="0" smtClean="0"/>
              <a:t>Theological Justification: </a:t>
            </a:r>
            <a:r>
              <a:rPr lang="en-US" i="1" dirty="0" smtClean="0"/>
              <a:t>Creation, Fall, Redemption</a:t>
            </a:r>
            <a:endParaRPr lang="en-US" dirty="0" smtClean="0"/>
          </a:p>
          <a:p>
            <a:r>
              <a:rPr lang="en-US" dirty="0" smtClean="0"/>
              <a:t>Example: Trevor Lee, Trailhead Church: Redemption Church, Tempe, Arizona</a:t>
            </a:r>
          </a:p>
          <a:p>
            <a:r>
              <a:rPr lang="en-US" dirty="0" smtClean="0"/>
              <a:t>Rhythm: Monthly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6" y="689548"/>
            <a:ext cx="10480016" cy="56083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 - DIFW template 3" id="{5D75DE15-036A-E341-B4FE-9A7DB064C6E0}" vid="{FAC7AB33-E8C1-DA40-9AAD-4533B02FC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DIFW template 1-4</Template>
  <TotalTime>1531</TotalTime>
  <Words>340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Georgia</vt:lpstr>
      <vt:lpstr>Museo Sans 500</vt:lpstr>
      <vt:lpstr>Arial</vt:lpstr>
      <vt:lpstr>Office Theme</vt:lpstr>
      <vt:lpstr>Pastoring Professionals</vt:lpstr>
      <vt:lpstr>1. Visit Your Parishioners in the Workplace</vt:lpstr>
      <vt:lpstr>2. Host a Commissioning Service for Laity in the Workplace</vt:lpstr>
      <vt:lpstr>3. Use Workplace Illustrations in Sermons</vt:lpstr>
      <vt:lpstr>4. Pray for People in Different Industries</vt:lpstr>
      <vt:lpstr>5. Select Worship Music that Affirms Vocation &amp; Creation</vt:lpstr>
      <vt:lpstr>6. Select Small Group Materials on Work, Calling, and Culture </vt:lpstr>
      <vt:lpstr>7. Host All-of-Life Interviews in Your Worship Service</vt:lpstr>
      <vt:lpstr>PowerPoint Presentation</vt:lpstr>
      <vt:lpstr>Pastoring Professionals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Pastoring Professionals</dc:title>
  <dc:creator>Microsoft Office User</dc:creator>
  <cp:lastModifiedBy>Microsoft Office User</cp:lastModifiedBy>
  <cp:revision>10</cp:revision>
  <dcterms:created xsi:type="dcterms:W3CDTF">2018-02-28T16:08:35Z</dcterms:created>
  <dcterms:modified xsi:type="dcterms:W3CDTF">2018-03-01T17:39:44Z</dcterms:modified>
</cp:coreProperties>
</file>